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66" r:id="rId3"/>
    <p:sldId id="263" r:id="rId4"/>
    <p:sldId id="264" r:id="rId5"/>
    <p:sldId id="269" r:id="rId6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ourd" panose="020B0604020202020204" charset="0"/>
      <p:regular r:id="rId12"/>
    </p:embeddedFont>
    <p:embeddedFont>
      <p:font typeface="Nourd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82" autoAdjust="0"/>
    <p:restoredTop sz="94622" autoAdjust="0"/>
  </p:normalViewPr>
  <p:slideViewPr>
    <p:cSldViewPr>
      <p:cViewPr varScale="1">
        <p:scale>
          <a:sx n="42" d="100"/>
          <a:sy n="42" d="100"/>
        </p:scale>
        <p:origin x="21" y="3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BAE2B-FB01-4A49-BB19-ADBB99E6DDD8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F1FF-2475-45D1-8BB6-63D6BABAF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F1FF-2475-45D1-8BB6-63D6BABAFA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0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freepngimg.com/png/74389-network-media-digital-bpo-advertising-marketing-ecommer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uku.it/en/a-quick-update-on-object-storage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9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5914286" y="130949"/>
            <a:ext cx="16671768" cy="9377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1610836" y="13077"/>
            <a:ext cx="1271427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250170" y="6934511"/>
            <a:ext cx="8850759" cy="88507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561235" y="1079286"/>
            <a:ext cx="8128428" cy="812842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CFAF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506249" y="3077500"/>
            <a:ext cx="896289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Nourd"/>
              </a:rPr>
              <a:t>SOCIAL MEDIA</a:t>
            </a:r>
          </a:p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Nourd"/>
              </a:rPr>
              <a:t>PLATFORM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142999" y="1285788"/>
            <a:ext cx="9965280" cy="5469975"/>
            <a:chOff x="0" y="-280215"/>
            <a:chExt cx="12974763" cy="506255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-280215"/>
              <a:ext cx="12974763" cy="5062550"/>
              <a:chOff x="0" y="-47625"/>
              <a:chExt cx="2205181" cy="8604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52803" y="-16179"/>
                <a:ext cx="2152378" cy="154111"/>
              </a:xfrm>
              <a:custGeom>
                <a:avLst/>
                <a:gdLst/>
                <a:ahLst/>
                <a:cxnLst/>
                <a:rect l="l" t="t" r="r" b="b"/>
                <a:pathLst>
                  <a:path w="2152378" h="154111">
                    <a:moveTo>
                      <a:pt x="41570" y="0"/>
                    </a:moveTo>
                    <a:lnTo>
                      <a:pt x="2110808" y="0"/>
                    </a:lnTo>
                    <a:cubicBezTo>
                      <a:pt x="2121833" y="0"/>
                      <a:pt x="2132406" y="4380"/>
                      <a:pt x="2140203" y="12176"/>
                    </a:cubicBezTo>
                    <a:cubicBezTo>
                      <a:pt x="2147998" y="19972"/>
                      <a:pt x="2152378" y="30545"/>
                      <a:pt x="2152378" y="41570"/>
                    </a:cubicBezTo>
                    <a:lnTo>
                      <a:pt x="2152378" y="112541"/>
                    </a:lnTo>
                    <a:cubicBezTo>
                      <a:pt x="2152378" y="123566"/>
                      <a:pt x="2147998" y="134140"/>
                      <a:pt x="2140203" y="141936"/>
                    </a:cubicBezTo>
                    <a:cubicBezTo>
                      <a:pt x="2132406" y="149732"/>
                      <a:pt x="2121833" y="154111"/>
                      <a:pt x="2110808" y="154111"/>
                    </a:cubicBezTo>
                    <a:lnTo>
                      <a:pt x="41570" y="154111"/>
                    </a:lnTo>
                    <a:cubicBezTo>
                      <a:pt x="30545" y="154111"/>
                      <a:pt x="19972" y="149732"/>
                      <a:pt x="12176" y="141936"/>
                    </a:cubicBezTo>
                    <a:cubicBezTo>
                      <a:pt x="4380" y="134140"/>
                      <a:pt x="0" y="123566"/>
                      <a:pt x="0" y="112541"/>
                    </a:cubicBezTo>
                    <a:lnTo>
                      <a:pt x="0" y="41570"/>
                    </a:lnTo>
                    <a:cubicBezTo>
                      <a:pt x="0" y="30545"/>
                      <a:pt x="4380" y="19972"/>
                      <a:pt x="12176" y="12176"/>
                    </a:cubicBezTo>
                    <a:cubicBezTo>
                      <a:pt x="19972" y="4380"/>
                      <a:pt x="30545" y="0"/>
                      <a:pt x="41570" y="0"/>
                    </a:cubicBezTo>
                    <a:close/>
                  </a:path>
                </a:pathLst>
              </a:custGeom>
              <a:solidFill>
                <a:srgbClr val="DCFAFA">
                  <a:alpha val="74902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9041" tIns="59041" rIns="59041" bIns="5904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488182" y="175078"/>
              <a:ext cx="10309081" cy="4154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486"/>
                </a:lnSpc>
              </a:pPr>
              <a:r>
                <a:rPr lang="en-US" sz="3200" dirty="0">
                  <a:solidFill>
                    <a:srgbClr val="18BBCB"/>
                  </a:solidFill>
                  <a:latin typeface="Nourd Bold"/>
                </a:rPr>
                <a:t>CO 226  | DATABASE DESIGN PROJECT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8305F2A-CB28-5AB6-EB08-14D7699CF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78308" y="1588554"/>
            <a:ext cx="8852940" cy="70806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B75A59-2942-F7AB-756F-89A470E71062}"/>
              </a:ext>
            </a:extLst>
          </p:cNvPr>
          <p:cNvSpPr txBox="1"/>
          <p:nvPr/>
        </p:nvSpPr>
        <p:spPr>
          <a:xfrm>
            <a:off x="2889330" y="11298679"/>
            <a:ext cx="12861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www.freepngimg.com/png/74389-network-media-digital-bpo-advertising-marketing-ecommerc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0CF79-ADAD-7E16-832E-F554CDEA2FE5}"/>
              </a:ext>
            </a:extLst>
          </p:cNvPr>
          <p:cNvSpPr txBox="1"/>
          <p:nvPr/>
        </p:nvSpPr>
        <p:spPr>
          <a:xfrm>
            <a:off x="555926" y="6387229"/>
            <a:ext cx="6806048" cy="15696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E/19/446	  WIJERATHNA I.M.K.D.I..</a:t>
            </a:r>
          </a:p>
          <a:p>
            <a:pPr algn="ctr"/>
            <a:r>
              <a:rPr lang="en-US" sz="3200" dirty="0"/>
              <a:t>E/19/436   WICKRAMASINGHE G.T.G.</a:t>
            </a:r>
          </a:p>
          <a:p>
            <a:pPr algn="ctr"/>
            <a:r>
              <a:rPr lang="en-US" sz="3200" dirty="0"/>
              <a:t>E/19/309   RAMBUKWELLA H.M.W.K.G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0450"/>
            <a:ext cx="18288000" cy="6686550"/>
            <a:chOff x="0" y="0"/>
            <a:chExt cx="4816593" cy="1761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61067"/>
            </a:xfrm>
            <a:custGeom>
              <a:avLst/>
              <a:gdLst/>
              <a:ahLst/>
              <a:cxnLst/>
              <a:rect l="l" t="t" r="r" b="b"/>
              <a:pathLst>
                <a:path w="4816592" h="1761067">
                  <a:moveTo>
                    <a:pt x="0" y="0"/>
                  </a:moveTo>
                  <a:lnTo>
                    <a:pt x="4816592" y="0"/>
                  </a:lnTo>
                  <a:lnTo>
                    <a:pt x="481659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93315"/>
              </p:ext>
            </p:extLst>
          </p:nvPr>
        </p:nvGraphicFramePr>
        <p:xfrm>
          <a:off x="3155189" y="6956012"/>
          <a:ext cx="11977618" cy="2361141"/>
        </p:xfrm>
        <a:graphic>
          <a:graphicData uri="http://schemas.openxmlformats.org/drawingml/2006/table">
            <a:tbl>
              <a:tblPr/>
              <a:tblGrid>
                <a:gridCol w="59888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8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179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8BBCB"/>
                          </a:solidFill>
                          <a:latin typeface="Nourd Bold"/>
                        </a:rPr>
                        <a:t>Post Management</a:t>
                      </a:r>
                      <a:endParaRPr lang="en-US" sz="16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8BBCB"/>
                          </a:solidFill>
                          <a:latin typeface="Nourd Bold"/>
                        </a:rPr>
                        <a:t>User Engagement</a:t>
                      </a:r>
                      <a:endParaRPr lang="en-US" sz="16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342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Post Visibility</a:t>
                      </a:r>
                      <a:endParaRPr lang="en-US" sz="14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Comments and Likes</a:t>
                      </a:r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56733"/>
              </p:ext>
            </p:extLst>
          </p:nvPr>
        </p:nvGraphicFramePr>
        <p:xfrm>
          <a:off x="762000" y="3419624"/>
          <a:ext cx="17110932" cy="2712071"/>
        </p:xfrm>
        <a:graphic>
          <a:graphicData uri="http://schemas.openxmlformats.org/drawingml/2006/table">
            <a:tbl>
              <a:tblPr/>
              <a:tblGrid>
                <a:gridCol w="570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3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3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1098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8BBCB"/>
                          </a:solidFill>
                          <a:latin typeface="Nourd Bold"/>
                        </a:rPr>
                        <a:t>Profile Management</a:t>
                      </a:r>
                      <a:endParaRPr lang="en-US" sz="16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8BBCB"/>
                          </a:solidFill>
                          <a:latin typeface="Nourd Bold"/>
                        </a:rPr>
                        <a:t>Profile Privacy and Security</a:t>
                      </a:r>
                      <a:endParaRPr lang="en-US" sz="16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600" dirty="0">
                          <a:solidFill>
                            <a:srgbClr val="18BBCB"/>
                          </a:solidFill>
                          <a:latin typeface="Nourd Bold"/>
                        </a:rPr>
                        <a:t>Connections Management</a:t>
                      </a:r>
                      <a:endParaRPr lang="en-US" sz="16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973"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Storing Profile Information after Sign Up</a:t>
                      </a:r>
                      <a:endParaRPr lang="en-US" sz="14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Passwords</a:t>
                      </a:r>
                      <a:endParaRPr lang="en-US" sz="2100" dirty="0">
                        <a:solidFill>
                          <a:srgbClr val="545454"/>
                        </a:solidFill>
                        <a:latin typeface="Nourd"/>
                      </a:endParaRPr>
                    </a:p>
                    <a:p>
                      <a:pPr marL="342900" indent="-34290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Profile and Post Visibility</a:t>
                      </a:r>
                      <a:endParaRPr lang="en-US" sz="14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ts val="294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800" dirty="0">
                          <a:solidFill>
                            <a:srgbClr val="545454"/>
                          </a:solidFill>
                          <a:latin typeface="Nourd"/>
                        </a:rPr>
                        <a:t>Handling Friend Requests</a:t>
                      </a:r>
                      <a:endParaRPr lang="en-US" sz="1400" dirty="0"/>
                    </a:p>
                  </a:txBody>
                  <a:tcPr marL="38100" marR="38100" marT="38100" marB="381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8B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028700" y="1237230"/>
            <a:ext cx="945517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Nourd"/>
              </a:rPr>
              <a:t>Database</a:t>
            </a:r>
            <a:endParaRPr lang="en-US" sz="8000" u="none" dirty="0">
              <a:solidFill>
                <a:srgbClr val="FFFFFF"/>
              </a:solidFill>
              <a:latin typeface="Nourd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3FC48539-8190-CAE5-071D-30259F717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60805">
            <a:off x="-5276407" y="-5680511"/>
            <a:ext cx="11603935" cy="9705109"/>
          </a:xfrm>
          <a:prstGeom prst="rect">
            <a:avLst/>
          </a:prstGeom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EF28B28-BA2C-25AD-77CB-0C181E33AA47}"/>
              </a:ext>
            </a:extLst>
          </p:cNvPr>
          <p:cNvSpPr/>
          <p:nvPr/>
        </p:nvSpPr>
        <p:spPr>
          <a:xfrm>
            <a:off x="5756289" y="47374"/>
            <a:ext cx="15960711" cy="2376057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1583D-FE81-4952-4B57-904DDA4128FE}"/>
              </a:ext>
            </a:extLst>
          </p:cNvPr>
          <p:cNvSpPr txBox="1"/>
          <p:nvPr/>
        </p:nvSpPr>
        <p:spPr>
          <a:xfrm>
            <a:off x="6248400" y="361987"/>
            <a:ext cx="11472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Social Media Platform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245" y="-6061941"/>
            <a:ext cx="18830664" cy="14174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6B4E3-B263-2B89-E429-127D79471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3" y="-3464"/>
            <a:ext cx="17291444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93BB8-D025-8FA2-594A-862790C290EB}"/>
              </a:ext>
            </a:extLst>
          </p:cNvPr>
          <p:cNvSpPr txBox="1"/>
          <p:nvPr/>
        </p:nvSpPr>
        <p:spPr>
          <a:xfrm>
            <a:off x="762000" y="5981700"/>
            <a:ext cx="3834245" cy="193899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/>
              <a:t>ER DIAGRAM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923C5E-96E9-776B-5D3C-F7700864DA57}"/>
              </a:ext>
            </a:extLst>
          </p:cNvPr>
          <p:cNvSpPr txBox="1"/>
          <p:nvPr/>
        </p:nvSpPr>
        <p:spPr>
          <a:xfrm>
            <a:off x="838200" y="4000500"/>
            <a:ext cx="4419600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/>
              <a:t>RELATIONAL MAPPING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A57F-D9AD-1582-1EE5-EB1D73B0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0"/>
            <a:ext cx="11090101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372265-D654-6D21-448B-F31AD6F44CAB}"/>
              </a:ext>
            </a:extLst>
          </p:cNvPr>
          <p:cNvSpPr txBox="1"/>
          <p:nvPr/>
        </p:nvSpPr>
        <p:spPr>
          <a:xfrm>
            <a:off x="8839200" y="7734300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FRIENDS_WITH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3339108" y="0"/>
            <a:ext cx="1271427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137334" y="7057669"/>
            <a:ext cx="8850759" cy="885075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6553201" y="4013152"/>
            <a:ext cx="10888032" cy="4335156"/>
            <a:chOff x="0" y="9525"/>
            <a:chExt cx="10164558" cy="2160031"/>
          </a:xfrm>
        </p:grpSpPr>
        <p:sp>
          <p:nvSpPr>
            <p:cNvPr id="11" name="TextBox 11"/>
            <p:cNvSpPr txBox="1"/>
            <p:nvPr/>
          </p:nvSpPr>
          <p:spPr>
            <a:xfrm>
              <a:off x="1068023" y="9525"/>
              <a:ext cx="9096535" cy="552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9600"/>
                </a:lnSpc>
                <a:spcBef>
                  <a:spcPct val="0"/>
                </a:spcBef>
              </a:pPr>
              <a:endParaRPr lang="en-US" sz="6000" dirty="0">
                <a:solidFill>
                  <a:srgbClr val="18BBCB"/>
                </a:solidFill>
                <a:latin typeface="Nour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009814"/>
              <a:ext cx="10164558" cy="159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520"/>
                </a:lnSpc>
              </a:pPr>
              <a:endParaRPr lang="en-US" sz="2100" u="none" dirty="0">
                <a:solidFill>
                  <a:srgbClr val="545454"/>
                </a:solidFill>
                <a:latin typeface="Nourd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C929F43-54C4-5CF4-4A1D-FD680529D3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-2303462" y="1890523"/>
            <a:ext cx="9758931" cy="65059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C555F4-9156-0A91-9A03-D4968C69444E}"/>
              </a:ext>
            </a:extLst>
          </p:cNvPr>
          <p:cNvSpPr txBox="1"/>
          <p:nvPr/>
        </p:nvSpPr>
        <p:spPr>
          <a:xfrm>
            <a:off x="1428750" y="10287000"/>
            <a:ext cx="1543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juku.it/en/a-quick-update-on-object-storag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BCCE7-936C-741D-F2F0-E32EE57F0D49}"/>
              </a:ext>
            </a:extLst>
          </p:cNvPr>
          <p:cNvSpPr txBox="1"/>
          <p:nvPr/>
        </p:nvSpPr>
        <p:spPr>
          <a:xfrm>
            <a:off x="7352203" y="2729441"/>
            <a:ext cx="116586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/>
              <a:t>Thank</a:t>
            </a:r>
          </a:p>
          <a:p>
            <a:pPr algn="ctr"/>
            <a:r>
              <a:rPr lang="en-US" sz="16600" dirty="0"/>
              <a:t> You!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92B47550-FC5D-C384-4179-3D87FCB40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11200" y="-3891644"/>
            <a:ext cx="8850759" cy="8850759"/>
          </a:xfrm>
          <a:prstGeom prst="rect">
            <a:avLst/>
          </a:prstGeom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4D5C7BFA-FF70-6E2A-973A-C35DADE170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4960805">
            <a:off x="-6939999" y="3788500"/>
            <a:ext cx="11603935" cy="97051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116</Words>
  <Application>Microsoft Office PowerPoint</Application>
  <PresentationFormat>Custom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Nourd</vt:lpstr>
      <vt:lpstr>Nourd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Blue and White Gradient Modern Healthcare Business Professional Medical Center Presentation</dc:title>
  <dc:creator>Kalindu Wijerathna</dc:creator>
  <cp:lastModifiedBy>Kalindu Wijerathna</cp:lastModifiedBy>
  <cp:revision>25</cp:revision>
  <dcterms:created xsi:type="dcterms:W3CDTF">2006-08-16T00:00:00Z</dcterms:created>
  <dcterms:modified xsi:type="dcterms:W3CDTF">2023-05-22T10:11:15Z</dcterms:modified>
  <dc:identifier>DAFjkmeQVd8</dc:identifier>
</cp:coreProperties>
</file>